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</p:sldIdLst>
  <p:sldSz cx="7886700" cy="10172700"/>
  <p:notesSz cx="7886700" cy="10172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Gotham HTF" charset="0"/>
      <p:regular r:id="rId8"/>
      <p:bold r:id="rId9"/>
      <p:italic r:id="rId10"/>
      <p:boldItalic r:id="rId11"/>
    </p:embeddedFont>
    <p:embeddedFont>
      <p:font typeface="Gotham HTF Book Condensed" charset="0"/>
      <p:regular r:id="rId12"/>
    </p:embeddedFont>
    <p:embeddedFont>
      <p:font typeface="Gotham HTF Condensed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261"/>
    <a:srgbClr val="557DAD"/>
    <a:srgbClr val="EF6D22"/>
    <a:srgbClr val="F7941D"/>
    <a:srgbClr val="F2F2F1"/>
    <a:srgbClr val="7F266C"/>
    <a:srgbClr val="4E1A4A"/>
    <a:srgbClr val="E2A125"/>
    <a:srgbClr val="E8D23D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D9865-11CA-4A8B-A3AE-7FE6156BEF9E}" v="20" dt="2025-04-16T12:41:06.6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1" autoAdjust="0"/>
    <p:restoredTop sz="94660"/>
  </p:normalViewPr>
  <p:slideViewPr>
    <p:cSldViewPr>
      <p:cViewPr>
        <p:scale>
          <a:sx n="117" d="100"/>
          <a:sy n="117" d="100"/>
        </p:scale>
        <p:origin x="-176" y="-37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ana, Besa" userId="0a5f34ee-db1f-4ff5-accf-7ea481c5aeb5" providerId="ADAL" clId="{A69515F5-94ED-4914-B852-992B7224CA08}"/>
    <pc:docChg chg="custSel modSld">
      <pc:chgData name="Orana, Besa" userId="0a5f34ee-db1f-4ff5-accf-7ea481c5aeb5" providerId="ADAL" clId="{A69515F5-94ED-4914-B852-992B7224CA08}" dt="2021-11-23T21:06:45.750" v="1"/>
      <pc:docMkLst>
        <pc:docMk/>
      </pc:docMkLst>
      <pc:sldChg chg="addSp delSp modSp mod">
        <pc:chgData name="Orana, Besa" userId="0a5f34ee-db1f-4ff5-accf-7ea481c5aeb5" providerId="ADAL" clId="{A69515F5-94ED-4914-B852-992B7224CA08}" dt="2021-11-23T21:06:45.750" v="1"/>
        <pc:sldMkLst>
          <pc:docMk/>
          <pc:sldMk cId="2471789918" sldId="260"/>
        </pc:sldMkLst>
      </pc:sldChg>
    </pc:docChg>
  </pc:docChgLst>
  <pc:docChgLst>
    <pc:chgData name="Conkey, Tracy" userId="e5bf0c5e-5185-4f7b-87e9-38c07da12dc2" providerId="ADAL" clId="{5CC97A3D-C0F0-4E1D-8614-2C3A12AAD127}"/>
    <pc:docChg chg="delSld">
      <pc:chgData name="Conkey, Tracy" userId="e5bf0c5e-5185-4f7b-87e9-38c07da12dc2" providerId="ADAL" clId="{5CC97A3D-C0F0-4E1D-8614-2C3A12AAD127}" dt="2024-08-13T16:02:32.520" v="0" actId="2696"/>
      <pc:docMkLst>
        <pc:docMk/>
      </pc:docMkLst>
      <pc:sldChg chg="del">
        <pc:chgData name="Conkey, Tracy" userId="e5bf0c5e-5185-4f7b-87e9-38c07da12dc2" providerId="ADAL" clId="{5CC97A3D-C0F0-4E1D-8614-2C3A12AAD127}" dt="2024-08-13T16:02:32.520" v="0" actId="2696"/>
        <pc:sldMkLst>
          <pc:docMk/>
          <pc:sldMk cId="97019525" sldId="259"/>
        </pc:sldMkLst>
      </pc:sldChg>
    </pc:docChg>
  </pc:docChgLst>
  <pc:docChgLst>
    <pc:chgData name="Morrell, Michele" userId="80f51b53-c649-4b8b-98a2-b4161a51bef8" providerId="ADAL" clId="{880D9865-11CA-4A8B-A3AE-7FE6156BEF9E}"/>
    <pc:docChg chg="custSel modSld">
      <pc:chgData name="Morrell, Michele" userId="80f51b53-c649-4b8b-98a2-b4161a51bef8" providerId="ADAL" clId="{880D9865-11CA-4A8B-A3AE-7FE6156BEF9E}" dt="2025-04-28T12:31:07.649" v="819" actId="20577"/>
      <pc:docMkLst>
        <pc:docMk/>
      </pc:docMkLst>
      <pc:sldChg chg="addSp delSp modSp mod">
        <pc:chgData name="Morrell, Michele" userId="80f51b53-c649-4b8b-98a2-b4161a51bef8" providerId="ADAL" clId="{880D9865-11CA-4A8B-A3AE-7FE6156BEF9E}" dt="2025-04-28T12:31:07.649" v="819" actId="20577"/>
        <pc:sldMkLst>
          <pc:docMk/>
          <pc:sldMk cId="2471789918" sldId="260"/>
        </pc:sldMkLst>
        <pc:spChg chg="add mod">
          <ac:chgData name="Morrell, Michele" userId="80f51b53-c649-4b8b-98a2-b4161a51bef8" providerId="ADAL" clId="{880D9865-11CA-4A8B-A3AE-7FE6156BEF9E}" dt="2025-04-04T16:04:14.538" v="61" actId="255"/>
          <ac:spMkLst>
            <pc:docMk/>
            <pc:sldMk cId="2471789918" sldId="260"/>
            <ac:spMk id="8" creationId="{7E5AD6F4-35F9-B521-7120-9D060A1CD4DA}"/>
          </ac:spMkLst>
        </pc:spChg>
        <pc:spChg chg="add mod">
          <ac:chgData name="Morrell, Michele" userId="80f51b53-c649-4b8b-98a2-b4161a51bef8" providerId="ADAL" clId="{880D9865-11CA-4A8B-A3AE-7FE6156BEF9E}" dt="2025-04-16T12:30:49.120" v="69" actId="1076"/>
          <ac:spMkLst>
            <pc:docMk/>
            <pc:sldMk cId="2471789918" sldId="260"/>
            <ac:spMk id="13" creationId="{7ED03C47-1709-8284-E61E-060341388AA9}"/>
          </ac:spMkLst>
        </pc:spChg>
        <pc:spChg chg="add mod">
          <ac:chgData name="Morrell, Michele" userId="80f51b53-c649-4b8b-98a2-b4161a51bef8" providerId="ADAL" clId="{880D9865-11CA-4A8B-A3AE-7FE6156BEF9E}" dt="2025-04-04T16:02:00.684" v="35" actId="1076"/>
          <ac:spMkLst>
            <pc:docMk/>
            <pc:sldMk cId="2471789918" sldId="260"/>
            <ac:spMk id="19" creationId="{1FAE42F1-38CC-63AC-C72F-CD8DB0D036D6}"/>
          </ac:spMkLst>
        </pc:spChg>
        <pc:spChg chg="add mod">
          <ac:chgData name="Morrell, Michele" userId="80f51b53-c649-4b8b-98a2-b4161a51bef8" providerId="ADAL" clId="{880D9865-11CA-4A8B-A3AE-7FE6156BEF9E}" dt="2025-04-16T12:33:34.177" v="98" actId="1076"/>
          <ac:spMkLst>
            <pc:docMk/>
            <pc:sldMk cId="2471789918" sldId="260"/>
            <ac:spMk id="20" creationId="{D29451CF-5EB4-453B-CA12-E1AC07F70A9D}"/>
          </ac:spMkLst>
        </pc:spChg>
        <pc:spChg chg="add mod">
          <ac:chgData name="Morrell, Michele" userId="80f51b53-c649-4b8b-98a2-b4161a51bef8" providerId="ADAL" clId="{880D9865-11CA-4A8B-A3AE-7FE6156BEF9E}" dt="2025-04-16T12:33:26.664" v="96" actId="1076"/>
          <ac:spMkLst>
            <pc:docMk/>
            <pc:sldMk cId="2471789918" sldId="260"/>
            <ac:spMk id="21" creationId="{A63DEB54-0685-E17E-F42D-27AE5FA293D8}"/>
          </ac:spMkLst>
        </pc:spChg>
        <pc:spChg chg="add mod">
          <ac:chgData name="Morrell, Michele" userId="80f51b53-c649-4b8b-98a2-b4161a51bef8" providerId="ADAL" clId="{880D9865-11CA-4A8B-A3AE-7FE6156BEF9E}" dt="2025-04-16T12:33:20.325" v="94" actId="1076"/>
          <ac:spMkLst>
            <pc:docMk/>
            <pc:sldMk cId="2471789918" sldId="260"/>
            <ac:spMk id="22" creationId="{988002FF-58A7-D2A0-32AB-575EE89D9D89}"/>
          </ac:spMkLst>
        </pc:spChg>
        <pc:spChg chg="add mod">
          <ac:chgData name="Morrell, Michele" userId="80f51b53-c649-4b8b-98a2-b4161a51bef8" providerId="ADAL" clId="{880D9865-11CA-4A8B-A3AE-7FE6156BEF9E}" dt="2025-04-16T12:34:09.599" v="104" actId="1076"/>
          <ac:spMkLst>
            <pc:docMk/>
            <pc:sldMk cId="2471789918" sldId="260"/>
            <ac:spMk id="24" creationId="{58ADE574-9664-9E41-3F8A-AAA45AD17180}"/>
          </ac:spMkLst>
        </pc:spChg>
        <pc:spChg chg="add mod">
          <ac:chgData name="Morrell, Michele" userId="80f51b53-c649-4b8b-98a2-b4161a51bef8" providerId="ADAL" clId="{880D9865-11CA-4A8B-A3AE-7FE6156BEF9E}" dt="2025-04-28T12:30:25.172" v="699" actId="1076"/>
          <ac:spMkLst>
            <pc:docMk/>
            <pc:sldMk cId="2471789918" sldId="260"/>
            <ac:spMk id="29" creationId="{1C77A590-86AF-E28A-5D65-98E52064D73C}"/>
          </ac:spMkLst>
        </pc:spChg>
        <pc:spChg chg="add mod">
          <ac:chgData name="Morrell, Michele" userId="80f51b53-c649-4b8b-98a2-b4161a51bef8" providerId="ADAL" clId="{880D9865-11CA-4A8B-A3AE-7FE6156BEF9E}" dt="2025-04-16T12:35:35.411" v="139" actId="1076"/>
          <ac:spMkLst>
            <pc:docMk/>
            <pc:sldMk cId="2471789918" sldId="260"/>
            <ac:spMk id="30" creationId="{6D7E3219-F0B9-A3F6-4038-AF78445D46E3}"/>
          </ac:spMkLst>
        </pc:spChg>
        <pc:spChg chg="add mod">
          <ac:chgData name="Morrell, Michele" userId="80f51b53-c649-4b8b-98a2-b4161a51bef8" providerId="ADAL" clId="{880D9865-11CA-4A8B-A3AE-7FE6156BEF9E}" dt="2025-04-16T12:36:15.269" v="161" actId="1076"/>
          <ac:spMkLst>
            <pc:docMk/>
            <pc:sldMk cId="2471789918" sldId="260"/>
            <ac:spMk id="31" creationId="{C3B34274-DADD-898E-4EBC-601B3B4CC286}"/>
          </ac:spMkLst>
        </pc:spChg>
        <pc:spChg chg="add mod">
          <ac:chgData name="Morrell, Michele" userId="80f51b53-c649-4b8b-98a2-b4161a51bef8" providerId="ADAL" clId="{880D9865-11CA-4A8B-A3AE-7FE6156BEF9E}" dt="2025-04-23T15:48:50.246" v="327" actId="207"/>
          <ac:spMkLst>
            <pc:docMk/>
            <pc:sldMk cId="2471789918" sldId="260"/>
            <ac:spMk id="32" creationId="{B01B7188-B603-6BAA-5266-7F44F9866677}"/>
          </ac:spMkLst>
        </pc:spChg>
        <pc:spChg chg="add mod">
          <ac:chgData name="Morrell, Michele" userId="80f51b53-c649-4b8b-98a2-b4161a51bef8" providerId="ADAL" clId="{880D9865-11CA-4A8B-A3AE-7FE6156BEF9E}" dt="2025-04-28T12:30:40.578" v="741" actId="20577"/>
          <ac:spMkLst>
            <pc:docMk/>
            <pc:sldMk cId="2471789918" sldId="260"/>
            <ac:spMk id="33" creationId="{47BCE9E4-C2CF-CE01-2B18-FB6CF920A6A9}"/>
          </ac:spMkLst>
        </pc:spChg>
        <pc:spChg chg="add mod">
          <ac:chgData name="Morrell, Michele" userId="80f51b53-c649-4b8b-98a2-b4161a51bef8" providerId="ADAL" clId="{880D9865-11CA-4A8B-A3AE-7FE6156BEF9E}" dt="2025-04-28T12:30:53.868" v="784" actId="20577"/>
          <ac:spMkLst>
            <pc:docMk/>
            <pc:sldMk cId="2471789918" sldId="260"/>
            <ac:spMk id="34" creationId="{3467973F-26EC-2621-B7D6-A374FE7A4E2B}"/>
          </ac:spMkLst>
        </pc:spChg>
        <pc:spChg chg="add mod">
          <ac:chgData name="Morrell, Michele" userId="80f51b53-c649-4b8b-98a2-b4161a51bef8" providerId="ADAL" clId="{880D9865-11CA-4A8B-A3AE-7FE6156BEF9E}" dt="2025-04-28T12:31:07.649" v="819" actId="20577"/>
          <ac:spMkLst>
            <pc:docMk/>
            <pc:sldMk cId="2471789918" sldId="260"/>
            <ac:spMk id="35" creationId="{987B403D-B9CC-7B04-A05A-03C2502FF3EA}"/>
          </ac:spMkLst>
        </pc:spChg>
        <pc:spChg chg="add mod">
          <ac:chgData name="Morrell, Michele" userId="80f51b53-c649-4b8b-98a2-b4161a51bef8" providerId="ADAL" clId="{880D9865-11CA-4A8B-A3AE-7FE6156BEF9E}" dt="2025-04-23T15:49:05.452" v="355" actId="20577"/>
          <ac:spMkLst>
            <pc:docMk/>
            <pc:sldMk cId="2471789918" sldId="260"/>
            <ac:spMk id="36" creationId="{F6468BA5-C902-1EF8-2E0C-C2701928A543}"/>
          </ac:spMkLst>
        </pc:spChg>
        <pc:spChg chg="add mod">
          <ac:chgData name="Morrell, Michele" userId="80f51b53-c649-4b8b-98a2-b4161a51bef8" providerId="ADAL" clId="{880D9865-11CA-4A8B-A3AE-7FE6156BEF9E}" dt="2025-04-23T16:52:14.038" v="507" actId="20577"/>
          <ac:spMkLst>
            <pc:docMk/>
            <pc:sldMk cId="2471789918" sldId="260"/>
            <ac:spMk id="37" creationId="{23045285-D22E-0BC9-8224-6DBB3A1A3FE3}"/>
          </ac:spMkLst>
        </pc:spChg>
        <pc:spChg chg="add mod">
          <ac:chgData name="Morrell, Michele" userId="80f51b53-c649-4b8b-98a2-b4161a51bef8" providerId="ADAL" clId="{880D9865-11CA-4A8B-A3AE-7FE6156BEF9E}" dt="2025-04-23T16:53:44.585" v="627" actId="20577"/>
          <ac:spMkLst>
            <pc:docMk/>
            <pc:sldMk cId="2471789918" sldId="260"/>
            <ac:spMk id="38" creationId="{CF0C7E6F-F6F0-1740-3358-2192A1B32004}"/>
          </ac:spMkLst>
        </pc:spChg>
        <pc:spChg chg="add mod">
          <ac:chgData name="Morrell, Michele" userId="80f51b53-c649-4b8b-98a2-b4161a51bef8" providerId="ADAL" clId="{880D9865-11CA-4A8B-A3AE-7FE6156BEF9E}" dt="2025-04-23T16:53:56.060" v="660" actId="20577"/>
          <ac:spMkLst>
            <pc:docMk/>
            <pc:sldMk cId="2471789918" sldId="260"/>
            <ac:spMk id="39" creationId="{80CEDAAD-C3D2-FA5A-E4FA-F1D71877E808}"/>
          </ac:spMkLst>
        </pc:spChg>
        <pc:picChg chg="add mod">
          <ac:chgData name="Morrell, Michele" userId="80f51b53-c649-4b8b-98a2-b4161a51bef8" providerId="ADAL" clId="{880D9865-11CA-4A8B-A3AE-7FE6156BEF9E}" dt="2025-04-04T15:59:50.013" v="15" actId="14100"/>
          <ac:picMkLst>
            <pc:docMk/>
            <pc:sldMk cId="2471789918" sldId="260"/>
            <ac:picMk id="9" creationId="{C56BC0C8-C19C-05FB-F536-3F15D6F6F1C4}"/>
          </ac:picMkLst>
        </pc:picChg>
        <pc:picChg chg="mod">
          <ac:chgData name="Morrell, Michele" userId="80f51b53-c649-4b8b-98a2-b4161a51bef8" providerId="ADAL" clId="{880D9865-11CA-4A8B-A3AE-7FE6156BEF9E}" dt="2025-04-04T15:58:53.243" v="4" actId="14100"/>
          <ac:picMkLst>
            <pc:docMk/>
            <pc:sldMk cId="2471789918" sldId="260"/>
            <ac:picMk id="23" creationId="{89488844-B6D2-177B-DDAF-4ADF774B40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FF6445-38EE-41D2-8DBC-BCD7D853B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1"/>
            <a:ext cx="7886700" cy="10172258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0A59704D-A05B-41AF-93BE-3143ADBEB35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8149470"/>
              </p:ext>
            </p:extLst>
          </p:nvPr>
        </p:nvGraphicFramePr>
        <p:xfrm>
          <a:off x="233972" y="3392021"/>
          <a:ext cx="7409815" cy="646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0966">
                <a:tc gridSpan="5"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962785" algn="l"/>
                          <a:tab pos="3344545" algn="l"/>
                          <a:tab pos="4875530" algn="l"/>
                          <a:tab pos="6430010" algn="l"/>
                        </a:tabLst>
                      </a:pPr>
                      <a:r>
                        <a:rPr sz="1400" b="0" spc="40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MONDAY	TUESDAY	</a:t>
                      </a:r>
                      <a:r>
                        <a:rPr sz="1400" b="0" spc="4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WEDNESDAY	THURSDAY	</a:t>
                      </a:r>
                      <a:r>
                        <a:rPr sz="1400" b="0" spc="35" dirty="0">
                          <a:solidFill>
                            <a:schemeClr val="bg1"/>
                          </a:solidFill>
                          <a:latin typeface="Gotham HTF Book Condensed"/>
                          <a:cs typeface="Gotham HTF Book Condensed"/>
                        </a:rPr>
                        <a:t>FRIDAY</a:t>
                      </a:r>
                      <a:endParaRPr sz="1400" dirty="0">
                        <a:solidFill>
                          <a:schemeClr val="bg1"/>
                        </a:solidFill>
                        <a:latin typeface="Gotham HTF Book Condensed"/>
                        <a:cs typeface="Gotham HTF Book Condensed"/>
                      </a:endParaRPr>
                    </a:p>
                  </a:txBody>
                  <a:tcPr marL="0" marR="0" marT="106045" marB="0">
                    <a:solidFill>
                      <a:srgbClr val="2242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118">
                <a:tc>
                  <a:txBody>
                    <a:bodyPr/>
                    <a:lstStyle/>
                    <a:p>
                      <a:pPr marL="0" marR="5016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321031"/>
                        </a:solidFill>
                        <a:latin typeface="Gotham HTF"/>
                        <a:ea typeface="+mn-ea"/>
                        <a:cs typeface="Gotham HTF"/>
                      </a:endParaRPr>
                    </a:p>
                  </a:txBody>
                  <a:tcPr marL="0" marR="0" marT="0" marB="0"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ea typeface="+mn-ea"/>
                          <a:cs typeface="Gotham HTF"/>
                        </a:rPr>
                        <a:t>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3020" marB="0">
                    <a:lnL w="6350">
                      <a:solidFill>
                        <a:srgbClr val="333130"/>
                      </a:solidFill>
                      <a:prstDash val="solid"/>
                    </a:lnL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829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14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15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19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5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21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22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23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lnB w="6350">
                      <a:solidFill>
                        <a:srgbClr val="333130"/>
                      </a:solidFill>
                      <a:prstDash val="soli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9828"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26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1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27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28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29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R w="6350">
                      <a:solidFill>
                        <a:srgbClr val="333130"/>
                      </a:solidFill>
                      <a:prstDash val="solid"/>
                    </a:lnR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2F2F1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100" b="0" spc="20" dirty="0">
                          <a:solidFill>
                            <a:srgbClr val="321031"/>
                          </a:solidFill>
                          <a:latin typeface="Gotham HTF"/>
                          <a:cs typeface="Gotham HTF"/>
                        </a:rPr>
                        <a:t>30</a:t>
                      </a:r>
                      <a:endParaRPr sz="1100" dirty="0">
                        <a:latin typeface="Gotham HTF"/>
                        <a:cs typeface="Gotham HTF"/>
                      </a:endParaRPr>
                    </a:p>
                  </a:txBody>
                  <a:tcPr marL="0" marR="0" marT="38735" marB="0">
                    <a:lnL w="6350">
                      <a:solidFill>
                        <a:srgbClr val="333130"/>
                      </a:solidFill>
                      <a:prstDash val="solid"/>
                    </a:lnL>
                    <a:lnT w="6350">
                      <a:solidFill>
                        <a:srgbClr val="333130"/>
                      </a:solidFill>
                      <a:prstDash val="solid"/>
                    </a:lnT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1635" y="41725"/>
            <a:ext cx="835659" cy="613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B22928"/>
                </a:solidFill>
                <a:latin typeface="Gotham HTF Condensed"/>
                <a:cs typeface="Gotham HTF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972" y="3486150"/>
            <a:ext cx="7410450" cy="646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9460611"/>
            <a:ext cx="2523744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9460611"/>
            <a:ext cx="1813941" cy="50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aramark.com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0950CE80-52C2-4D43-AF39-BE7B02BC14B1}"/>
              </a:ext>
            </a:extLst>
          </p:cNvPr>
          <p:cNvSpPr/>
          <p:nvPr/>
        </p:nvSpPr>
        <p:spPr>
          <a:xfrm>
            <a:off x="-1" y="1493942"/>
            <a:ext cx="3291839" cy="1360805"/>
          </a:xfrm>
          <a:custGeom>
            <a:avLst/>
            <a:gdLst/>
            <a:ahLst/>
            <a:cxnLst/>
            <a:rect l="l" t="t" r="r" b="b"/>
            <a:pathLst>
              <a:path w="3509645" h="1360805">
                <a:moveTo>
                  <a:pt x="3509594" y="0"/>
                </a:moveTo>
                <a:lnTo>
                  <a:pt x="0" y="0"/>
                </a:lnTo>
                <a:lnTo>
                  <a:pt x="0" y="1360792"/>
                </a:lnTo>
                <a:lnTo>
                  <a:pt x="3509594" y="1360792"/>
                </a:lnTo>
                <a:lnTo>
                  <a:pt x="3509594" y="0"/>
                </a:lnTo>
                <a:close/>
              </a:path>
            </a:pathLst>
          </a:custGeom>
          <a:solidFill>
            <a:srgbClr val="FAF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24305DE7-B436-4A04-9424-6383DA97C670}"/>
              </a:ext>
            </a:extLst>
          </p:cNvPr>
          <p:cNvSpPr/>
          <p:nvPr/>
        </p:nvSpPr>
        <p:spPr>
          <a:xfrm>
            <a:off x="-2" y="924383"/>
            <a:ext cx="3291839" cy="571500"/>
          </a:xfrm>
          <a:custGeom>
            <a:avLst/>
            <a:gdLst/>
            <a:ahLst/>
            <a:cxnLst/>
            <a:rect l="l" t="t" r="r" b="b"/>
            <a:pathLst>
              <a:path w="3509645" h="571500">
                <a:moveTo>
                  <a:pt x="3509594" y="0"/>
                </a:moveTo>
                <a:lnTo>
                  <a:pt x="0" y="0"/>
                </a:lnTo>
                <a:lnTo>
                  <a:pt x="0" y="571500"/>
                </a:lnTo>
                <a:lnTo>
                  <a:pt x="3509594" y="571500"/>
                </a:lnTo>
                <a:lnTo>
                  <a:pt x="3509594" y="0"/>
                </a:lnTo>
                <a:close/>
              </a:path>
            </a:pathLst>
          </a:custGeom>
          <a:solidFill>
            <a:srgbClr val="557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D723EC-DEDF-41DB-9453-BD2EF909B40B}"/>
              </a:ext>
            </a:extLst>
          </p:cNvPr>
          <p:cNvSpPr/>
          <p:nvPr/>
        </p:nvSpPr>
        <p:spPr>
          <a:xfrm>
            <a:off x="283501" y="924383"/>
            <a:ext cx="3240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MAY</a:t>
            </a:r>
            <a:r>
              <a:rPr lang="en-US" sz="2800" spc="5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 </a:t>
            </a:r>
            <a:r>
              <a:rPr lang="en-US" sz="2800" spc="20" dirty="0">
                <a:solidFill>
                  <a:schemeClr val="bg1"/>
                </a:solidFill>
                <a:latin typeface="Gotham HTF Book Condensed"/>
                <a:cs typeface="Gotham HTF Book Condensed"/>
              </a:rPr>
              <a:t>2025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A891ECA-D26C-4447-9EEE-25D7C426997C}"/>
              </a:ext>
            </a:extLst>
          </p:cNvPr>
          <p:cNvSpPr txBox="1">
            <a:spLocks/>
          </p:cNvSpPr>
          <p:nvPr/>
        </p:nvSpPr>
        <p:spPr>
          <a:xfrm>
            <a:off x="1734872" y="6236348"/>
            <a:ext cx="1328802" cy="1025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97"/>
              </a:spcBef>
            </a:pPr>
            <a:endParaRPr lang="en-US" sz="788" dirty="0">
              <a:solidFill>
                <a:srgbClr val="104421"/>
              </a:solidFill>
              <a:latin typeface="Arial Narrow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46BE2E-B3D3-45B7-B7E1-1CBD9C318221}"/>
              </a:ext>
            </a:extLst>
          </p:cNvPr>
          <p:cNvSpPr txBox="1">
            <a:spLocks/>
          </p:cNvSpPr>
          <p:nvPr/>
        </p:nvSpPr>
        <p:spPr>
          <a:xfrm>
            <a:off x="1009079" y="1480984"/>
            <a:ext cx="2515145" cy="1363911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83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7CE8E9-A735-4713-8E92-F28A9DC9B916}"/>
              </a:ext>
            </a:extLst>
          </p:cNvPr>
          <p:cNvGrpSpPr/>
          <p:nvPr/>
        </p:nvGrpSpPr>
        <p:grpSpPr>
          <a:xfrm>
            <a:off x="7875850" y="5028652"/>
            <a:ext cx="581696" cy="441649"/>
            <a:chOff x="9667089" y="5194841"/>
            <a:chExt cx="581696" cy="441649"/>
          </a:xfrm>
        </p:grpSpPr>
        <p:sp>
          <p:nvSpPr>
            <p:cNvPr id="11" name="5-Point Star 47">
              <a:extLst>
                <a:ext uri="{FF2B5EF4-FFF2-40B4-BE49-F238E27FC236}">
                  <a16:creationId xmlns:a16="http://schemas.microsoft.com/office/drawing/2014/main" id="{0D1937BA-E8AF-47B4-B28D-7BAC8CB3FE67}"/>
                </a:ext>
              </a:extLst>
            </p:cNvPr>
            <p:cNvSpPr/>
            <p:nvPr/>
          </p:nvSpPr>
          <p:spPr>
            <a:xfrm rot="897489">
              <a:off x="9719053" y="5194841"/>
              <a:ext cx="505676" cy="44164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5A8A46-5A46-47BF-A0D0-221C585322EB}"/>
                </a:ext>
              </a:extLst>
            </p:cNvPr>
            <p:cNvSpPr txBox="1"/>
            <p:nvPr/>
          </p:nvSpPr>
          <p:spPr>
            <a:xfrm rot="564363">
              <a:off x="9667089" y="5277605"/>
              <a:ext cx="581696" cy="288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ACE Lucky Tray Day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1EABC0-8B69-435C-ADD7-6DD7613B5B5D}"/>
              </a:ext>
            </a:extLst>
          </p:cNvPr>
          <p:cNvGrpSpPr/>
          <p:nvPr/>
        </p:nvGrpSpPr>
        <p:grpSpPr>
          <a:xfrm>
            <a:off x="8431386" y="5667571"/>
            <a:ext cx="730170" cy="401540"/>
            <a:chOff x="5476738" y="7143162"/>
            <a:chExt cx="905484" cy="374886"/>
          </a:xfrm>
        </p:grpSpPr>
        <p:sp>
          <p:nvSpPr>
            <p:cNvPr id="17" name="5-Point Star 49">
              <a:extLst>
                <a:ext uri="{FF2B5EF4-FFF2-40B4-BE49-F238E27FC236}">
                  <a16:creationId xmlns:a16="http://schemas.microsoft.com/office/drawing/2014/main" id="{90CEBED4-A292-4BBD-A02F-72A5E148CDCA}"/>
                </a:ext>
              </a:extLst>
            </p:cNvPr>
            <p:cNvSpPr/>
            <p:nvPr/>
          </p:nvSpPr>
          <p:spPr>
            <a:xfrm>
              <a:off x="5666402" y="7143162"/>
              <a:ext cx="447966" cy="374886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045B49-4FFF-44D5-8A70-F03969EEB683}"/>
                </a:ext>
              </a:extLst>
            </p:cNvPr>
            <p:cNvSpPr txBox="1"/>
            <p:nvPr/>
          </p:nvSpPr>
          <p:spPr>
            <a:xfrm>
              <a:off x="5476738" y="7204243"/>
              <a:ext cx="905484" cy="27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Discovery Day!</a:t>
              </a:r>
            </a:p>
            <a:p>
              <a:pPr algn="ctr"/>
              <a:r>
                <a:rPr lang="en-US" sz="64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Texas Mushrooms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9B52E55-9DD1-4116-ADFD-D1CE77F27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71" y="5732995"/>
            <a:ext cx="157696" cy="1576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6021EA-0DAB-4E34-A7C0-B5946D0AE780}"/>
              </a:ext>
            </a:extLst>
          </p:cNvPr>
          <p:cNvSpPr txBox="1"/>
          <p:nvPr/>
        </p:nvSpPr>
        <p:spPr>
          <a:xfrm>
            <a:off x="8181953" y="6481808"/>
            <a:ext cx="1473618" cy="1185862"/>
          </a:xfrm>
          <a:prstGeom prst="rect">
            <a:avLst/>
          </a:prstGeom>
          <a:solidFill>
            <a:srgbClr val="C9E3E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86" b="1" dirty="0"/>
              <a:t>Now Hiring!!</a:t>
            </a:r>
          </a:p>
          <a:p>
            <a:pPr algn="ctr"/>
            <a:r>
              <a:rPr lang="en-US" sz="986" dirty="0"/>
              <a:t>Food Service is Hiring! </a:t>
            </a:r>
          </a:p>
          <a:p>
            <a:pPr algn="ctr"/>
            <a:r>
              <a:rPr lang="en-US" sz="986" b="1" i="1" dirty="0"/>
              <a:t>Work While Kids are in School</a:t>
            </a:r>
          </a:p>
          <a:p>
            <a:pPr algn="ctr"/>
            <a:r>
              <a:rPr lang="en-US" sz="986" b="1" i="1" dirty="0"/>
              <a:t>Great Benefits</a:t>
            </a:r>
          </a:p>
          <a:p>
            <a:pPr algn="ctr"/>
            <a:r>
              <a:rPr lang="en-US" sz="986" dirty="0"/>
              <a:t>Apply online @ </a:t>
            </a:r>
            <a:r>
              <a:rPr lang="en-US" sz="986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www.aramark.com</a:t>
            </a:r>
            <a:r>
              <a:rPr lang="en-US" sz="986" dirty="0"/>
              <a:t> </a:t>
            </a:r>
            <a:endParaRPr lang="en-US" sz="1774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9A0F92-7C80-40D2-9A29-C7D3D5E03CB1}"/>
              </a:ext>
            </a:extLst>
          </p:cNvPr>
          <p:cNvCxnSpPr/>
          <p:nvPr/>
        </p:nvCxnSpPr>
        <p:spPr>
          <a:xfrm>
            <a:off x="1109785" y="1962150"/>
            <a:ext cx="19797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C6884B2-C0A8-4A6C-B652-00FE25C7E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69" y="4840386"/>
            <a:ext cx="157696" cy="15769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03C24F03-9C5B-4573-9EAE-D11C6CC18E57}"/>
              </a:ext>
            </a:extLst>
          </p:cNvPr>
          <p:cNvSpPr/>
          <p:nvPr/>
        </p:nvSpPr>
        <p:spPr>
          <a:xfrm>
            <a:off x="165888" y="9941143"/>
            <a:ext cx="1838965" cy="1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u="none" strike="noStrike" baseline="30000" dirty="0">
                <a:solidFill>
                  <a:schemeClr val="bg1"/>
                </a:solidFill>
                <a:latin typeface="Gotham HTF" pitchFamily="50" charset="0"/>
              </a:rPr>
              <a:t>This institution is an equal opportunity provider.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67AA579-0217-4424-A89D-364A3AE14A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242401"/>
            <a:ext cx="763002" cy="193833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26E1DF-8F5A-4419-AB6A-790775DD2108}"/>
              </a:ext>
            </a:extLst>
          </p:cNvPr>
          <p:cNvCxnSpPr/>
          <p:nvPr/>
        </p:nvCxnSpPr>
        <p:spPr>
          <a:xfrm>
            <a:off x="1009206" y="182255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D81F34A-E883-43B1-B3F5-D603E3C03373}"/>
              </a:ext>
            </a:extLst>
          </p:cNvPr>
          <p:cNvSpPr/>
          <p:nvPr/>
        </p:nvSpPr>
        <p:spPr>
          <a:xfrm>
            <a:off x="1111564" y="221929"/>
            <a:ext cx="1155379" cy="241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bg1"/>
                </a:solidFill>
              </a:rPr>
              <a:t>INSERT DISTRICT LOGO</a:t>
            </a:r>
          </a:p>
        </p:txBody>
      </p:sp>
      <p:pic>
        <p:nvPicPr>
          <p:cNvPr id="81" name="Picture 80" descr="Logo&#10;&#10;Description automatically generated">
            <a:extLst>
              <a:ext uri="{FF2B5EF4-FFF2-40B4-BE49-F238E27FC236}">
                <a16:creationId xmlns:a16="http://schemas.microsoft.com/office/drawing/2014/main" id="{1332CAE3-C198-4C0F-9EF1-8882D8746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6" y="1878179"/>
            <a:ext cx="1539243" cy="1450851"/>
          </a:xfrm>
          <a:prstGeom prst="rect">
            <a:avLst/>
          </a:prstGeom>
        </p:spPr>
      </p:pic>
      <p:pic>
        <p:nvPicPr>
          <p:cNvPr id="84" name="Picture 8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318D97EB-F60B-42DD-A5A6-7E56E0BB40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49" y="4325069"/>
            <a:ext cx="1147681" cy="14604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83FB265-D0AF-AB38-5516-D17E09E364A2}"/>
              </a:ext>
            </a:extLst>
          </p:cNvPr>
          <p:cNvSpPr txBox="1">
            <a:spLocks/>
          </p:cNvSpPr>
          <p:nvPr/>
        </p:nvSpPr>
        <p:spPr>
          <a:xfrm>
            <a:off x="905262" y="2062047"/>
            <a:ext cx="2515145" cy="805658"/>
          </a:xfrm>
          <a:prstGeom prst="rect">
            <a:avLst/>
          </a:prstGeom>
        </p:spPr>
        <p:txBody>
          <a:bodyPr vert="horz" lIns="90108" tIns="45053" rIns="90108" bIns="45053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breads are whole grain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All juice is 100% fruit juice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Fresh fruits and vegetables served daily </a:t>
            </a:r>
          </a:p>
          <a:p>
            <a:pPr marL="9144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003308"/>
                </a:solidFill>
                <a:latin typeface="Arial" panose="020B0604020202020204" pitchFamily="34" charset="0"/>
              </a:rPr>
              <a:t>White or chocolate milk offered each meal</a:t>
            </a:r>
            <a:endParaRPr lang="en-US" sz="700" b="1" dirty="0">
              <a:solidFill>
                <a:srgbClr val="003308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825C66C-1601-EC42-0E0D-24E88480F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93" y="1582190"/>
            <a:ext cx="1671866" cy="3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08" tIns="45053" rIns="90108" bIns="45053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F78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Info…</a:t>
            </a:r>
          </a:p>
          <a:p>
            <a:pPr eaLnBrk="1" hangingPunct="1"/>
            <a:endParaRPr lang="en-US" altLang="en-US" sz="600" dirty="0"/>
          </a:p>
        </p:txBody>
      </p:sp>
      <p:pic>
        <p:nvPicPr>
          <p:cNvPr id="15" name="Picture 14" descr="National Memorial Day 2021 Wishes Poster Images Concert Details Watch ...">
            <a:extLst>
              <a:ext uri="{FF2B5EF4-FFF2-40B4-BE49-F238E27FC236}">
                <a16:creationId xmlns:a16="http://schemas.microsoft.com/office/drawing/2014/main" id="{9DA88DEE-80F2-2110-EA3D-E6DA1E6E10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0" y="8913495"/>
            <a:ext cx="1459230" cy="8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Veterinarians Athens, Alabama | Athens Animal Hospital">
            <a:extLst>
              <a:ext uri="{FF2B5EF4-FFF2-40B4-BE49-F238E27FC236}">
                <a16:creationId xmlns:a16="http://schemas.microsoft.com/office/drawing/2014/main" id="{89488844-B6D2-177B-DDAF-4ADF774B40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7667670"/>
            <a:ext cx="1118235" cy="92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logo of a viking holding a sword&#10;&#10;AI-generated content may be incorrect.">
            <a:extLst>
              <a:ext uri="{FF2B5EF4-FFF2-40B4-BE49-F238E27FC236}">
                <a16:creationId xmlns:a16="http://schemas.microsoft.com/office/drawing/2014/main" id="{C56BC0C8-C19C-05FB-F536-3F15D6F6F1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79" y="1"/>
            <a:ext cx="1334071" cy="8910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AE42F1-38CC-63AC-C72F-CD8DB0D036D6}"/>
              </a:ext>
            </a:extLst>
          </p:cNvPr>
          <p:cNvSpPr txBox="1"/>
          <p:nvPr/>
        </p:nvSpPr>
        <p:spPr>
          <a:xfrm>
            <a:off x="1614691" y="872392"/>
            <a:ext cx="171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otham HTF Book Condensed" charset="0"/>
              </a:rPr>
              <a:t>GREGORY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AD6F4-35F9-B521-7120-9D060A1CD4DA}"/>
              </a:ext>
            </a:extLst>
          </p:cNvPr>
          <p:cNvSpPr txBox="1"/>
          <p:nvPr/>
        </p:nvSpPr>
        <p:spPr>
          <a:xfrm>
            <a:off x="1645919" y="3105150"/>
            <a:ext cx="2221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Menus Subject to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03C47-1709-8284-E61E-060341388AA9}"/>
              </a:ext>
            </a:extLst>
          </p:cNvPr>
          <p:cNvSpPr txBox="1"/>
          <p:nvPr/>
        </p:nvSpPr>
        <p:spPr>
          <a:xfrm>
            <a:off x="4629150" y="4021875"/>
            <a:ext cx="145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 </a:t>
            </a:r>
            <a:r>
              <a:rPr kumimoji="0" lang="en-US" sz="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Frudel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French Toast Sticks w/ Sausage Patty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Ham &amp; Cheese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9451CF-5EB4-453B-CA12-E1AC07F70A9D}"/>
              </a:ext>
            </a:extLst>
          </p:cNvPr>
          <p:cNvSpPr txBox="1"/>
          <p:nvPr/>
        </p:nvSpPr>
        <p:spPr>
          <a:xfrm>
            <a:off x="6180630" y="4141458"/>
            <a:ext cx="1452602" cy="73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Fresh Glazed Donut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Cheese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Taco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3DEB54-0685-E17E-F42D-27AE5FA293D8}"/>
              </a:ext>
            </a:extLst>
          </p:cNvPr>
          <p:cNvSpPr txBox="1"/>
          <p:nvPr/>
        </p:nvSpPr>
        <p:spPr>
          <a:xfrm>
            <a:off x="205705" y="5313107"/>
            <a:ext cx="144636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Bread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Mini Corn Dogs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8002FF-58A7-D2A0-32AB-575EE89D9D89}"/>
              </a:ext>
            </a:extLst>
          </p:cNvPr>
          <p:cNvSpPr txBox="1"/>
          <p:nvPr/>
        </p:nvSpPr>
        <p:spPr>
          <a:xfrm>
            <a:off x="1734872" y="5254628"/>
            <a:ext cx="1409127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 Maple Pancakes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Diced Chicken &amp; Cheese Salad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DE574-9664-9E41-3F8A-AAA45AD17180}"/>
              </a:ext>
            </a:extLst>
          </p:cNvPr>
          <p:cNvSpPr txBox="1"/>
          <p:nvPr/>
        </p:nvSpPr>
        <p:spPr>
          <a:xfrm>
            <a:off x="3174580" y="5179832"/>
            <a:ext cx="1452602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Ribb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7A590-86AF-E28A-5D65-98E52064D73C}"/>
              </a:ext>
            </a:extLst>
          </p:cNvPr>
          <p:cNvSpPr txBox="1"/>
          <p:nvPr/>
        </p:nvSpPr>
        <p:spPr>
          <a:xfrm>
            <a:off x="4650351" y="5213047"/>
            <a:ext cx="1423989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Cinnamon Toast Crunch Pastry</a:t>
            </a: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7E3219-F0B9-A3F6-4038-AF78445D46E3}"/>
              </a:ext>
            </a:extLst>
          </p:cNvPr>
          <p:cNvSpPr txBox="1"/>
          <p:nvPr/>
        </p:nvSpPr>
        <p:spPr>
          <a:xfrm>
            <a:off x="6209497" y="5340518"/>
            <a:ext cx="1403882" cy="74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Fresh Glazed Donut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 Salad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B34274-DADD-898E-4EBC-601B3B4CC286}"/>
              </a:ext>
            </a:extLst>
          </p:cNvPr>
          <p:cNvSpPr txBox="1"/>
          <p:nvPr/>
        </p:nvSpPr>
        <p:spPr>
          <a:xfrm>
            <a:off x="223339" y="6467118"/>
            <a:ext cx="1411099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Breakfast  Bread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Patty SDW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Pretzel &amp; Cheese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1B7188-B603-6BAA-5266-7F44F9866677}"/>
              </a:ext>
            </a:extLst>
          </p:cNvPr>
          <p:cNvSpPr txBox="1"/>
          <p:nvPr/>
        </p:nvSpPr>
        <p:spPr>
          <a:xfrm>
            <a:off x="1707857" y="6434185"/>
            <a:ext cx="1411099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Pop-Tart w/ String Cheese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Bosco Sticks w/ Sauce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Corn Dogs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BCE9E4-C2CF-CE01-2B18-FB6CF920A6A9}"/>
              </a:ext>
            </a:extLst>
          </p:cNvPr>
          <p:cNvSpPr txBox="1"/>
          <p:nvPr/>
        </p:nvSpPr>
        <p:spPr>
          <a:xfrm>
            <a:off x="3180930" y="6395349"/>
            <a:ext cx="1411099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Confetti Pancakes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BBQ Rib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 Chef Salad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67973F-26EC-2621-B7D6-A374FE7A4E2B}"/>
              </a:ext>
            </a:extLst>
          </p:cNvPr>
          <p:cNvSpPr txBox="1"/>
          <p:nvPr/>
        </p:nvSpPr>
        <p:spPr>
          <a:xfrm>
            <a:off x="4673930" y="6420404"/>
            <a:ext cx="1405269" cy="7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Cinnamon Bagel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Donut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Cheeseburger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7B403D-B9CC-7B04-A05A-03C2502FF3EA}"/>
              </a:ext>
            </a:extLst>
          </p:cNvPr>
          <p:cNvSpPr txBox="1"/>
          <p:nvPr/>
        </p:nvSpPr>
        <p:spPr>
          <a:xfrm>
            <a:off x="6178843" y="6473015"/>
            <a:ext cx="1411099" cy="76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Trix French Toast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Cheese Pizza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Macaroni &amp; Cheese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468BA5-C902-1EF8-2E0C-C2701928A543}"/>
              </a:ext>
            </a:extLst>
          </p:cNvPr>
          <p:cNvSpPr txBox="1"/>
          <p:nvPr/>
        </p:nvSpPr>
        <p:spPr>
          <a:xfrm>
            <a:off x="193972" y="7754005"/>
            <a:ext cx="1422580" cy="7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Variety Breakfast</a:t>
            </a: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Salisbury Steak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Pizza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045285-D22E-0BC9-8224-6DBB3A1A3FE3}"/>
              </a:ext>
            </a:extLst>
          </p:cNvPr>
          <p:cNvSpPr txBox="1"/>
          <p:nvPr/>
        </p:nvSpPr>
        <p:spPr>
          <a:xfrm>
            <a:off x="1696376" y="7701600"/>
            <a:ext cx="1422580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Breakfast</a:t>
            </a: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Amanda’s Choice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Hot Dog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0C7E6F-F6F0-1740-3358-2192A1B32004}"/>
              </a:ext>
            </a:extLst>
          </p:cNvPr>
          <p:cNvSpPr txBox="1"/>
          <p:nvPr/>
        </p:nvSpPr>
        <p:spPr>
          <a:xfrm>
            <a:off x="3179730" y="7729427"/>
            <a:ext cx="139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Breakfast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Chef Barb’s Ch</a:t>
            </a:r>
            <a:r>
              <a:rPr lang="en-US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oice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Amber’s Choice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CEDAAD-C3D2-FA5A-E4FA-F1D71877E808}"/>
              </a:ext>
            </a:extLst>
          </p:cNvPr>
          <p:cNvSpPr txBox="1"/>
          <p:nvPr/>
        </p:nvSpPr>
        <p:spPr>
          <a:xfrm>
            <a:off x="4643457" y="7763154"/>
            <a:ext cx="1423988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Breakfast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Rhonda’s Choice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Levi’s Choice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Sun Butter &amp; Jelly SDW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8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7D505ACF-BCC0-41B3-91E1-0971A752D1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" y="221"/>
            <a:ext cx="7886357" cy="101722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399</Words>
  <Application>Microsoft Office PowerPoint</Application>
  <PresentationFormat>Custom</PresentationFormat>
  <Paragraphs>98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Arial Narrow</vt:lpstr>
      <vt:lpstr>Gotham HTF Condensed</vt:lpstr>
      <vt:lpstr>Gotham HTF Book Condensed</vt:lpstr>
      <vt:lpstr>Times New Roman</vt:lpstr>
      <vt:lpstr>Gotham HTF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2021</dc:title>
  <dc:creator>Dastalfo, Holly</dc:creator>
  <cp:lastModifiedBy>Morrell, Michele</cp:lastModifiedBy>
  <cp:revision>28</cp:revision>
  <dcterms:created xsi:type="dcterms:W3CDTF">2021-05-11T14:22:31Z</dcterms:created>
  <dcterms:modified xsi:type="dcterms:W3CDTF">2025-04-28T12:31:12Z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2021-02-02T00:00:00Z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2021-05-11T00:00:00Z</vt:filetime>
  </property>
</Properties>
</file>